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</p:sldIdLst>
  <p:sldSz cx="9144000" cy="6858000" type="screen4x3"/>
  <p:notesSz cx="6742113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7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126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13673" y="1286011"/>
            <a:ext cx="8640960" cy="503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u="sng" dirty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  <a:ea typeface="+mj-ea"/>
              </a:rPr>
              <a:t>본 페이지는 작성 시 삭제해주세요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제출시 파일명은 별도로 수정하지 마세요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 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※ 2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번 슬라이드를 복사하여 사용해주세요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.</a:t>
            </a:r>
            <a:endParaRPr lang="en-US" altLang="ko-KR" sz="15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[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팀 포트폴리오</a:t>
            </a: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] 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작성 요령</a:t>
            </a:r>
            <a:endParaRPr lang="en-US" altLang="ko-KR" sz="1600" b="1" dirty="0" smtClean="0">
              <a:solidFill>
                <a:srgbClr val="442ADE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• </a:t>
            </a:r>
            <a:r>
              <a:rPr lang="ko-KR" altLang="en-US" sz="1400" dirty="0" smtClean="0"/>
              <a:t>주도적으로 </a:t>
            </a:r>
            <a:r>
              <a:rPr lang="ko-KR" altLang="en-US" sz="1400" dirty="0"/>
              <a:t>진행했던 발표</a:t>
            </a:r>
            <a:r>
              <a:rPr lang="en-US" altLang="ko-KR" sz="1400" dirty="0"/>
              <a:t>, </a:t>
            </a:r>
            <a:r>
              <a:rPr lang="ko-KR" altLang="en-US" sz="1400" dirty="0"/>
              <a:t>프로젝트 등 </a:t>
            </a:r>
            <a:r>
              <a:rPr lang="en-US" altLang="ko-KR" sz="1400" b="1" u="sng" dirty="0"/>
              <a:t>2018</a:t>
            </a:r>
            <a:r>
              <a:rPr lang="ko-KR" altLang="en-US" sz="1400" b="1" u="sng" dirty="0"/>
              <a:t>년</a:t>
            </a:r>
            <a:r>
              <a:rPr lang="en-US" altLang="ko-KR" sz="1400" b="1" u="sng" dirty="0"/>
              <a:t>~2022</a:t>
            </a:r>
            <a:r>
              <a:rPr lang="ko-KR" altLang="en-US" sz="1400" b="1" u="sng" dirty="0"/>
              <a:t>년 최근 </a:t>
            </a:r>
            <a:r>
              <a:rPr lang="en-US" altLang="ko-KR" sz="1400" b="1" u="sng" dirty="0"/>
              <a:t>5</a:t>
            </a:r>
            <a:r>
              <a:rPr lang="ko-KR" altLang="en-US" sz="1400" b="1" u="sng" dirty="0"/>
              <a:t>년간 주요 예술 활동 </a:t>
            </a:r>
            <a:r>
              <a:rPr lang="en-US" altLang="ko-KR" sz="1400" b="1" u="sng" dirty="0"/>
              <a:t>3</a:t>
            </a:r>
            <a:r>
              <a:rPr lang="ko-KR" altLang="en-US" sz="1400" b="1" u="sng" dirty="0"/>
              <a:t>매 이내</a:t>
            </a:r>
            <a:r>
              <a:rPr lang="ko-KR" altLang="en-US" sz="1400" dirty="0"/>
              <a:t> 작성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• </a:t>
            </a:r>
            <a:r>
              <a:rPr lang="ko-KR" altLang="en-US" sz="1400" dirty="0" smtClean="0"/>
              <a:t>공동작업 </a:t>
            </a:r>
            <a:r>
              <a:rPr lang="ko-KR" altLang="en-US" sz="1400" dirty="0"/>
              <a:t>또는 구성원으로 참여하였더라도</a:t>
            </a:r>
            <a:r>
              <a:rPr lang="en-US" altLang="ko-KR" sz="1400" dirty="0"/>
              <a:t>, </a:t>
            </a:r>
            <a:r>
              <a:rPr lang="ko-KR" altLang="en-US" sz="1400" dirty="0"/>
              <a:t>본인의 예술적 성장에 도움이 되었다고 판단할 경우 기재</a:t>
            </a:r>
          </a:p>
          <a:p>
            <a:pPr fontAlgn="base" latinLnBrk="0"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• </a:t>
            </a:r>
            <a:r>
              <a:rPr lang="ko-KR" altLang="en-US" sz="1400" dirty="0" smtClean="0"/>
              <a:t>정확한 </a:t>
            </a:r>
            <a:r>
              <a:rPr lang="ko-KR" altLang="en-US" sz="1400" dirty="0"/>
              <a:t>심의를 위하여 시청각적으로 검토할 수 있는 </a:t>
            </a:r>
            <a:r>
              <a:rPr lang="ko-KR" altLang="en-US" sz="1400" b="1" dirty="0"/>
              <a:t>첨부파일 제출</a:t>
            </a:r>
            <a:r>
              <a:rPr lang="en-US" altLang="ko-KR" sz="1400" b="1" dirty="0"/>
              <a:t>(NCAS) </a:t>
            </a:r>
            <a:r>
              <a:rPr lang="ko-KR" altLang="en-US" sz="1400" b="1" dirty="0"/>
              <a:t>또는 관련 링크</a:t>
            </a:r>
            <a:r>
              <a:rPr lang="en-US" altLang="ko-KR" sz="1400" b="1" dirty="0"/>
              <a:t>(URL) </a:t>
            </a:r>
            <a:r>
              <a:rPr lang="ko-KR" altLang="en-US" sz="1400" b="1" dirty="0"/>
              <a:t>제출 </a:t>
            </a:r>
            <a:endParaRPr lang="ko-KR" altLang="en-US" sz="1400" dirty="0"/>
          </a:p>
          <a:p>
            <a:pPr fontAlgn="base" latinLnBrk="0"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• </a:t>
            </a:r>
            <a:r>
              <a:rPr lang="en-US" altLang="ko-KR" sz="1400" dirty="0" smtClean="0"/>
              <a:t>URL </a:t>
            </a:r>
            <a:r>
              <a:rPr lang="ko-KR" altLang="en-US" sz="1400" dirty="0"/>
              <a:t>링크를 제출하는 경우 서류 내에서 열리는지 반드시 </a:t>
            </a:r>
            <a:r>
              <a:rPr lang="ko-KR" altLang="en-US" sz="1400" dirty="0" smtClean="0"/>
              <a:t>확인</a:t>
            </a:r>
            <a:endParaRPr lang="en-US" altLang="ko-KR" sz="1400" dirty="0" smtClean="0"/>
          </a:p>
          <a:p>
            <a:pPr fontAlgn="base" latinLnBrk="0">
              <a:lnSpc>
                <a:spcPct val="150000"/>
              </a:lnSpc>
            </a:pPr>
            <a:endParaRPr lang="en-US" altLang="ko-KR" sz="1400" dirty="0"/>
          </a:p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442ADE"/>
                </a:solidFill>
                <a:latin typeface="+mj-ea"/>
              </a:rPr>
              <a:t>[</a:t>
            </a:r>
            <a:r>
              <a:rPr lang="ko-KR" altLang="en-US" b="1" dirty="0" smtClean="0">
                <a:solidFill>
                  <a:srgbClr val="442ADE"/>
                </a:solidFill>
                <a:latin typeface="+mj-ea"/>
              </a:rPr>
              <a:t>단체 </a:t>
            </a:r>
            <a:r>
              <a:rPr lang="ko-KR" altLang="en-US" b="1" dirty="0">
                <a:solidFill>
                  <a:srgbClr val="442ADE"/>
                </a:solidFill>
                <a:latin typeface="+mj-ea"/>
              </a:rPr>
              <a:t>포트폴리오</a:t>
            </a:r>
            <a:r>
              <a:rPr lang="en-US" altLang="ko-KR" b="1" dirty="0">
                <a:solidFill>
                  <a:srgbClr val="442ADE"/>
                </a:solidFill>
                <a:latin typeface="+mj-ea"/>
              </a:rPr>
              <a:t>] </a:t>
            </a:r>
            <a:r>
              <a:rPr lang="ko-KR" altLang="en-US" b="1" dirty="0">
                <a:solidFill>
                  <a:srgbClr val="442ADE"/>
                </a:solidFill>
                <a:latin typeface="+mj-ea"/>
              </a:rPr>
              <a:t>작성 요령</a:t>
            </a:r>
            <a:endParaRPr lang="en-US" altLang="ko-KR" b="1" dirty="0">
              <a:solidFill>
                <a:srgbClr val="442ADE"/>
              </a:solidFill>
              <a:latin typeface="+mj-ea"/>
            </a:endParaRPr>
          </a:p>
          <a:p>
            <a:pPr fontAlgn="base" latinLnBrk="0"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• </a:t>
            </a:r>
            <a:r>
              <a:rPr lang="ko-KR" altLang="en-US" sz="1400" b="1" dirty="0" smtClean="0"/>
              <a:t>최근 </a:t>
            </a:r>
            <a:r>
              <a:rPr lang="en-US" altLang="ko-KR" sz="1400" b="1" dirty="0"/>
              <a:t>5</a:t>
            </a:r>
            <a:r>
              <a:rPr lang="ko-KR" altLang="en-US" sz="1400" b="1" dirty="0"/>
              <a:t>년간</a:t>
            </a:r>
            <a:r>
              <a:rPr lang="en-US" altLang="ko-KR" sz="1400" b="1" dirty="0"/>
              <a:t>(2018</a:t>
            </a:r>
            <a:r>
              <a:rPr lang="ko-KR" altLang="en-US" sz="1400" b="1" dirty="0"/>
              <a:t>년 </a:t>
            </a:r>
            <a:r>
              <a:rPr lang="en-US" altLang="ko-KR" sz="1400" b="1" dirty="0"/>
              <a:t>~ 2022</a:t>
            </a:r>
            <a:r>
              <a:rPr lang="ko-KR" altLang="en-US" sz="1400" b="1" dirty="0"/>
              <a:t>년</a:t>
            </a:r>
            <a:r>
              <a:rPr lang="en-US" altLang="ko-KR" sz="1400" b="1" dirty="0"/>
              <a:t>) 3</a:t>
            </a:r>
            <a:r>
              <a:rPr lang="ko-KR" altLang="en-US" sz="1400" b="1" dirty="0"/>
              <a:t>회 이상 전시 실적</a:t>
            </a:r>
            <a:endParaRPr lang="ko-KR" altLang="en-US" sz="1400" dirty="0"/>
          </a:p>
          <a:p>
            <a:pPr fontAlgn="base" latinLnBrk="0"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• </a:t>
            </a:r>
            <a:r>
              <a:rPr lang="ko-KR" altLang="en-US" sz="1400" dirty="0" err="1" smtClean="0"/>
              <a:t>전시명</a:t>
            </a:r>
            <a:r>
              <a:rPr lang="en-US" altLang="ko-KR" sz="1400" dirty="0"/>
              <a:t>(</a:t>
            </a:r>
            <a:r>
              <a:rPr lang="ko-KR" altLang="en-US" sz="1400" dirty="0" err="1"/>
              <a:t>행사명</a:t>
            </a:r>
            <a:r>
              <a:rPr lang="en-US" altLang="ko-KR" sz="1400" dirty="0"/>
              <a:t>), </a:t>
            </a:r>
            <a:r>
              <a:rPr lang="ko-KR" altLang="en-US" sz="1400" dirty="0"/>
              <a:t>개최기간</a:t>
            </a:r>
            <a:r>
              <a:rPr lang="en-US" altLang="ko-KR" sz="1400" dirty="0"/>
              <a:t>, </a:t>
            </a:r>
            <a:r>
              <a:rPr lang="ko-KR" altLang="en-US" sz="1400" dirty="0" err="1"/>
              <a:t>개최장소</a:t>
            </a:r>
            <a:r>
              <a:rPr lang="en-US" altLang="ko-KR" sz="1400" dirty="0"/>
              <a:t>, </a:t>
            </a:r>
            <a:r>
              <a:rPr lang="ko-KR" altLang="en-US" sz="1400" dirty="0"/>
              <a:t>주최</a:t>
            </a:r>
            <a:r>
              <a:rPr lang="en-US" altLang="ko-KR" sz="1400" dirty="0"/>
              <a:t>, </a:t>
            </a:r>
            <a:r>
              <a:rPr lang="ko-KR" altLang="en-US" sz="1400" dirty="0"/>
              <a:t>주관 등 정확히 활동내용을 확인할 수 있는 </a:t>
            </a:r>
            <a:endParaRPr lang="en-US" altLang="ko-KR" sz="1400" dirty="0" smtClean="0"/>
          </a:p>
          <a:p>
            <a:pPr fontAlgn="base" latinLnBrk="0">
              <a:lnSpc>
                <a:spcPct val="150000"/>
              </a:lnSpc>
            </a:pPr>
            <a:r>
              <a:rPr lang="en-US" altLang="ko-KR" sz="1400" dirty="0"/>
              <a:t> </a:t>
            </a:r>
            <a:r>
              <a:rPr lang="en-US" altLang="ko-KR" sz="1400" dirty="0" smtClean="0"/>
              <a:t> </a:t>
            </a:r>
            <a:r>
              <a:rPr lang="ko-KR" altLang="en-US" sz="1400" dirty="0" err="1" smtClean="0"/>
              <a:t>행사자료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, </a:t>
            </a:r>
            <a:r>
              <a:rPr lang="ko-KR" altLang="en-US" sz="1400" dirty="0" err="1" smtClean="0"/>
              <a:t>행사포스터</a:t>
            </a:r>
            <a:r>
              <a:rPr lang="en-US" altLang="ko-KR" sz="1400" dirty="0"/>
              <a:t>, </a:t>
            </a:r>
            <a:r>
              <a:rPr lang="ko-KR" altLang="en-US" sz="1400" dirty="0"/>
              <a:t>팸플릿</a:t>
            </a:r>
            <a:r>
              <a:rPr lang="en-US" altLang="ko-KR" sz="1400" dirty="0"/>
              <a:t>, </a:t>
            </a:r>
            <a:r>
              <a:rPr lang="ko-KR" altLang="en-US" sz="1400" dirty="0"/>
              <a:t>보도자료 등 </a:t>
            </a:r>
            <a:r>
              <a:rPr lang="ko-KR" altLang="en-US" sz="1400" dirty="0" smtClean="0"/>
              <a:t>으로 포트폴리오 구성</a:t>
            </a:r>
            <a:endParaRPr lang="en-US" altLang="ko-KR" sz="1400" dirty="0" smtClean="0"/>
          </a:p>
          <a:p>
            <a:pPr fontAlgn="base" latinLnBrk="0">
              <a:lnSpc>
                <a:spcPct val="150000"/>
              </a:lnSpc>
            </a:pPr>
            <a:r>
              <a:rPr lang="ko-KR" altLang="en-US" sz="1400" dirty="0" smtClean="0"/>
              <a:t> </a:t>
            </a:r>
            <a:r>
              <a:rPr lang="ko-KR" altLang="en-US" sz="1400" dirty="0"/>
              <a:t>*연도별 이미지 삽입 </a:t>
            </a:r>
            <a:r>
              <a:rPr lang="ko-KR" altLang="en-US" sz="1400" dirty="0" smtClean="0"/>
              <a:t>* </a:t>
            </a:r>
            <a:r>
              <a:rPr lang="ko-KR" altLang="en-US" sz="1400" dirty="0" err="1" smtClean="0"/>
              <a:t>경력사항이</a:t>
            </a:r>
            <a:r>
              <a:rPr lang="ko-KR" altLang="en-US" sz="1400" dirty="0" smtClean="0"/>
              <a:t> </a:t>
            </a:r>
            <a:r>
              <a:rPr lang="ko-KR" altLang="en-US" sz="1400" dirty="0"/>
              <a:t>있는 경우에 한함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3875" y="248692"/>
            <a:ext cx="663835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2023 </a:t>
            </a:r>
            <a:r>
              <a:rPr lang="ko-KR" altLang="en-US" sz="26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제주원도심예술공간</a:t>
            </a:r>
            <a:r>
              <a:rPr lang="ko-KR" altLang="en-US" sz="2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지원사업 공모</a:t>
            </a:r>
            <a:endParaRPr lang="en-US" altLang="ko-KR" sz="2600" b="1" dirty="0" smtClean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  <a:p>
            <a:r>
              <a:rPr lang="ko-KR" altLang="en-US" sz="20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인큐베이팅</a:t>
            </a:r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20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예술치유</a:t>
            </a:r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클리닉 </a:t>
            </a:r>
            <a:r>
              <a:rPr lang="ko-KR" altLang="en-US" sz="20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입주단체</a:t>
            </a:r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지원</a:t>
            </a:r>
            <a:r>
              <a:rPr lang="en-US" altLang="ko-KR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sz="2000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3" name="직선 연결선 12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3774" y="652626"/>
            <a:ext cx="6728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인큐베이팅</a:t>
            </a:r>
            <a:r>
              <a:rPr lang="ko-KR" altLang="en-US" sz="2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2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예술치유</a:t>
            </a:r>
            <a:r>
              <a:rPr lang="ko-KR" altLang="en-US" sz="2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클리닉 </a:t>
            </a:r>
            <a:r>
              <a:rPr lang="ko-KR" altLang="en-US" sz="2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입주단체</a:t>
            </a:r>
            <a:r>
              <a:rPr lang="ko-KR" altLang="en-US" sz="2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지원 </a:t>
            </a:r>
            <a:r>
              <a:rPr lang="en-US" altLang="ko-KR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sz="2000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67544" y="1105507"/>
            <a:ext cx="6174432" cy="347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8810" indent="-638810" algn="just" fontAlgn="base">
              <a:lnSpc>
                <a:spcPct val="16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※ </a:t>
            </a:r>
            <a:r>
              <a:rPr lang="ko-KR" altLang="en-US" sz="1200" kern="0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작가명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 또는 단체명 명기</a:t>
            </a:r>
            <a:r>
              <a:rPr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행사기간</a:t>
            </a:r>
            <a:r>
              <a:rPr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주최 및 주관을 확인할 수 있어야 함</a:t>
            </a:r>
            <a:endParaRPr lang="ko-KR" altLang="en-US" sz="1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338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3774" y="652626"/>
            <a:ext cx="6728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인큐베이팅</a:t>
            </a:r>
            <a:r>
              <a:rPr lang="ko-KR" altLang="en-US" sz="2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2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예술치유</a:t>
            </a:r>
            <a:r>
              <a:rPr lang="ko-KR" altLang="en-US" sz="2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클리닉 </a:t>
            </a:r>
            <a:r>
              <a:rPr lang="ko-KR" altLang="en-US" sz="2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입주단체</a:t>
            </a:r>
            <a:r>
              <a:rPr lang="ko-KR" altLang="en-US" sz="2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지원 </a:t>
            </a:r>
            <a:r>
              <a:rPr lang="en-US" altLang="ko-KR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sz="2000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67544" y="1105507"/>
            <a:ext cx="6174432" cy="347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8810" indent="-638810" algn="just" fontAlgn="base">
              <a:lnSpc>
                <a:spcPct val="16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※ </a:t>
            </a:r>
            <a:r>
              <a:rPr lang="ko-KR" altLang="en-US" sz="1200" kern="0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작가명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 또는 단체명 명기</a:t>
            </a:r>
            <a:r>
              <a:rPr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행사기간</a:t>
            </a:r>
            <a:r>
              <a:rPr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주최 및 주관을 확인할 수 있어야 함</a:t>
            </a:r>
            <a:endParaRPr lang="ko-KR" altLang="en-US" sz="1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873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3774" y="652626"/>
            <a:ext cx="6728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인큐베이팅</a:t>
            </a:r>
            <a:r>
              <a:rPr lang="ko-KR" altLang="en-US" sz="2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2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예술치유</a:t>
            </a:r>
            <a:r>
              <a:rPr lang="ko-KR" altLang="en-US" sz="2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클리닉 </a:t>
            </a:r>
            <a:r>
              <a:rPr lang="ko-KR" altLang="en-US" sz="2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입주단체</a:t>
            </a:r>
            <a:r>
              <a:rPr lang="ko-KR" altLang="en-US" sz="2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지원 </a:t>
            </a:r>
            <a:r>
              <a:rPr lang="en-US" altLang="ko-KR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sz="2000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67544" y="1105507"/>
            <a:ext cx="6174432" cy="347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8810" indent="-638810" algn="just" fontAlgn="base">
              <a:lnSpc>
                <a:spcPct val="160000"/>
              </a:lnSpc>
            </a:pPr>
            <a:r>
              <a:rPr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※ </a:t>
            </a:r>
            <a:r>
              <a:rPr lang="ko-KR" altLang="en-US" sz="1200" kern="0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작가명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 또는 단체명 명기</a:t>
            </a:r>
            <a:r>
              <a:rPr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행사기간</a:t>
            </a:r>
            <a:r>
              <a:rPr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</a:rPr>
              <a:t>주최 및 주관을 확인할 수 있어야 함</a:t>
            </a:r>
            <a:endParaRPr lang="ko-KR" altLang="en-US" sz="1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286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232</Words>
  <Application>Microsoft Office PowerPoint</Application>
  <PresentationFormat>화면 슬라이드 쇼(4:3)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맑은 고딕</vt:lpstr>
      <vt:lpstr>함초롬바탕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IAa</cp:lastModifiedBy>
  <cp:revision>116</cp:revision>
  <cp:lastPrinted>2017-01-12T05:42:51Z</cp:lastPrinted>
  <dcterms:created xsi:type="dcterms:W3CDTF">2014-12-08T04:12:53Z</dcterms:created>
  <dcterms:modified xsi:type="dcterms:W3CDTF">2022-12-26T11:22:18Z</dcterms:modified>
</cp:coreProperties>
</file>